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8"/>
  </p:notesMasterIdLst>
  <p:sldIdLst>
    <p:sldId id="256" r:id="rId2"/>
    <p:sldId id="264" r:id="rId3"/>
    <p:sldId id="267" r:id="rId4"/>
    <p:sldId id="263" r:id="rId5"/>
    <p:sldId id="270" r:id="rId6"/>
    <p:sldId id="27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uenyk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CD7A55-3E5B-4051-B4EE-1B10A894ABC1}" type="datetimeFigureOut">
              <a:rPr lang="en-US" smtClean="0"/>
              <a:pPr/>
              <a:t>4/30/2012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81CFA-3C3C-43A6-82A0-49E61B2735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CEB95-00A5-4D6D-9503-2F844E67FE3A}" type="datetimeFigureOut">
              <a:rPr lang="en-US" smtClean="0"/>
              <a:pPr/>
              <a:t>4/30/2012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7DF2-51EE-4B36-AC8B-8D548870DE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CEB95-00A5-4D6D-9503-2F844E67FE3A}" type="datetimeFigureOut">
              <a:rPr lang="en-US" smtClean="0"/>
              <a:pPr/>
              <a:t>4/30/2012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7DF2-51EE-4B36-AC8B-8D548870DE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CEB95-00A5-4D6D-9503-2F844E67FE3A}" type="datetimeFigureOut">
              <a:rPr lang="en-US" smtClean="0"/>
              <a:pPr/>
              <a:t>4/30/2012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7DF2-51EE-4B36-AC8B-8D548870DE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CEB95-00A5-4D6D-9503-2F844E67FE3A}" type="datetimeFigureOut">
              <a:rPr lang="en-US" smtClean="0"/>
              <a:pPr/>
              <a:t>4/30/2012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7DF2-51EE-4B36-AC8B-8D548870DE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CEB95-00A5-4D6D-9503-2F844E67FE3A}" type="datetimeFigureOut">
              <a:rPr lang="en-US" smtClean="0"/>
              <a:pPr/>
              <a:t>4/30/2012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7DF2-51EE-4B36-AC8B-8D548870DE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CEB95-00A5-4D6D-9503-2F844E67FE3A}" type="datetimeFigureOut">
              <a:rPr lang="en-US" smtClean="0"/>
              <a:pPr/>
              <a:t>4/30/2012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7DF2-51EE-4B36-AC8B-8D548870DE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CEB95-00A5-4D6D-9503-2F844E67FE3A}" type="datetimeFigureOut">
              <a:rPr lang="en-US" smtClean="0"/>
              <a:pPr/>
              <a:t>4/30/2012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7DF2-51EE-4B36-AC8B-8D548870DE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CEB95-00A5-4D6D-9503-2F844E67FE3A}" type="datetimeFigureOut">
              <a:rPr lang="en-US" smtClean="0"/>
              <a:pPr/>
              <a:t>4/30/2012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7DF2-51EE-4B36-AC8B-8D548870DE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CEB95-00A5-4D6D-9503-2F844E67FE3A}" type="datetimeFigureOut">
              <a:rPr lang="en-US" smtClean="0"/>
              <a:pPr/>
              <a:t>4/30/2012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7DF2-51EE-4B36-AC8B-8D548870DE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CEB95-00A5-4D6D-9503-2F844E67FE3A}" type="datetimeFigureOut">
              <a:rPr lang="en-US" smtClean="0"/>
              <a:pPr/>
              <a:t>4/30/2012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7DF2-51EE-4B36-AC8B-8D548870DE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CEB95-00A5-4D6D-9503-2F844E67FE3A}" type="datetimeFigureOut">
              <a:rPr lang="en-US" smtClean="0"/>
              <a:pPr/>
              <a:t>4/30/2012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0447DF2-51EE-4B36-AC8B-8D548870DE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DCEB95-00A5-4D6D-9503-2F844E67FE3A}" type="datetimeFigureOut">
              <a:rPr lang="en-US" smtClean="0"/>
              <a:pPr/>
              <a:t>4/30/2012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447DF2-51EE-4B36-AC8B-8D548870DE5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: Kinsey , </a:t>
            </a:r>
            <a:r>
              <a:rPr lang="en-US" dirty="0" err="1" smtClean="0"/>
              <a:t>Kade</a:t>
            </a:r>
            <a:r>
              <a:rPr lang="en-US" dirty="0" smtClean="0"/>
              <a:t>, Savannah</a:t>
            </a:r>
            <a:endParaRPr lang="en-US" dirty="0"/>
          </a:p>
        </p:txBody>
      </p:sp>
      <p:pic>
        <p:nvPicPr>
          <p:cNvPr id="4" name="Picture 3" descr="cahawba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3429000" cy="33528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Alabama  capitol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is Alabama Capitol a historical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562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The Alabama state capitol </a:t>
            </a:r>
            <a:r>
              <a:rPr lang="en-US" dirty="0" smtClean="0"/>
              <a:t>is </a:t>
            </a:r>
            <a:r>
              <a:rPr lang="en-US" dirty="0" smtClean="0"/>
              <a:t>located  on capitol hill originally goat hill  in Montgomery. It was declared  a national historic landmark on December 1960.  Alabama has had  five political capitals during it’s history . The  new building utilized the brick  foundations  and general layout  of  butter's  previous  structural.</a:t>
            </a:r>
            <a:endParaRPr lang="en-US" dirty="0"/>
          </a:p>
        </p:txBody>
      </p:sp>
      <p:pic>
        <p:nvPicPr>
          <p:cNvPr id="4" name="Picture 3" descr="Placed%20Image%20-%201%20-%20headerimag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95800"/>
            <a:ext cx="9144000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09600" y="1447800"/>
            <a:ext cx="2209800" cy="3560305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The first state capitol was built in 1847. A fire destroyed th</a:t>
            </a:r>
            <a:r>
              <a:rPr lang="en-US" sz="1800" dirty="0" smtClean="0"/>
              <a:t>e capitol 1849. The building was rebuilt in 1951.  The capitol was known as the First Capitol of </a:t>
            </a:r>
            <a:r>
              <a:rPr lang="en-US" sz="1800" dirty="0" smtClean="0"/>
              <a:t>Confederacy</a:t>
            </a:r>
            <a:r>
              <a:rPr lang="en-US" sz="1800" dirty="0" smtClean="0"/>
              <a:t>. </a:t>
            </a:r>
            <a:r>
              <a:rPr lang="en-US" sz="1800" dirty="0" smtClean="0"/>
              <a:t>The Alabama State Capitol remained the </a:t>
            </a:r>
            <a:br>
              <a:rPr lang="en-US" sz="1800" dirty="0" smtClean="0"/>
            </a:br>
            <a:r>
              <a:rPr lang="en-US" sz="1800" dirty="0" smtClean="0"/>
              <a:t>Capitol of the Confederacy until May of 1861</a:t>
            </a:r>
            <a:endParaRPr lang="en-US" sz="1800" dirty="0"/>
          </a:p>
        </p:txBody>
      </p:sp>
      <p:pic>
        <p:nvPicPr>
          <p:cNvPr id="7" name="Picture 6" descr="Alabama_Capitol_original_pl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411731">
            <a:off x="3313028" y="1354107"/>
            <a:ext cx="5016780" cy="34615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304800"/>
            <a:ext cx="525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“Old” and “New” Alabama State Capitol.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0" y="1752600"/>
            <a:ext cx="2362200" cy="325550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The Alabama State Capitol against attracted </a:t>
            </a:r>
            <a:br>
              <a:rPr lang="en-US" sz="1800" dirty="0" smtClean="0"/>
            </a:br>
            <a:r>
              <a:rPr lang="en-US" sz="1800" dirty="0" smtClean="0"/>
              <a:t>worldwide attention during the 1950s and </a:t>
            </a:r>
            <a:br>
              <a:rPr lang="en-US" sz="1800" dirty="0" smtClean="0"/>
            </a:br>
            <a:r>
              <a:rPr lang="en-US" sz="1800" dirty="0" smtClean="0"/>
              <a:t>1960s when the Civil Rights Movement </a:t>
            </a:r>
            <a:br>
              <a:rPr lang="en-US" sz="1800" dirty="0" smtClean="0"/>
            </a:br>
            <a:r>
              <a:rPr lang="en-US" sz="1800" dirty="0" smtClean="0"/>
              <a:t>reached its height.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Placeholder 4" descr="capl-old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3603" r="13603"/>
          <a:stretch>
            <a:fillRect/>
          </a:stretch>
        </p:blipFill>
        <p:spPr>
          <a:xfrm rot="420000">
            <a:off x="2991858" y="990579"/>
            <a:ext cx="5576515" cy="42871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457200" y="1066800"/>
            <a:ext cx="2514600" cy="4419601"/>
          </a:xfrm>
        </p:spPr>
        <p:txBody>
          <a:bodyPr>
            <a:normAutofit/>
          </a:bodyPr>
          <a:lstStyle/>
          <a:p>
            <a:r>
              <a:rPr lang="en-US" sz="1600" dirty="0" smtClean="0"/>
              <a:t>Dexter Avenue King Memorial Baptist Church, </a:t>
            </a:r>
            <a:r>
              <a:rPr lang="en-US" sz="1600" dirty="0" smtClean="0"/>
              <a:t>where </a:t>
            </a:r>
            <a:r>
              <a:rPr lang="en-US" sz="1600" dirty="0" smtClean="0"/>
              <a:t>Dr. Martin Luther King, Jr., served as </a:t>
            </a:r>
            <a:br>
              <a:rPr lang="en-US" sz="1600" dirty="0" smtClean="0"/>
            </a:br>
            <a:r>
              <a:rPr lang="en-US" sz="1600" dirty="0" smtClean="0"/>
              <a:t>minister from 1954 to 1960, is located just </a:t>
            </a:r>
            <a:r>
              <a:rPr lang="en-US" sz="1600" dirty="0" smtClean="0"/>
              <a:t>one </a:t>
            </a:r>
            <a:r>
              <a:rPr lang="en-US" sz="1600" dirty="0" smtClean="0"/>
              <a:t>block down Dexter Avenue from </a:t>
            </a:r>
            <a:r>
              <a:rPr lang="en-US" sz="1600" dirty="0" smtClean="0"/>
              <a:t>the capitol </a:t>
            </a:r>
            <a:r>
              <a:rPr lang="en-US" sz="1600" dirty="0" smtClean="0"/>
              <a:t>building. It is remarkable </a:t>
            </a:r>
            <a:r>
              <a:rPr lang="en-US" sz="1600" dirty="0" smtClean="0"/>
              <a:t>that </a:t>
            </a:r>
            <a:r>
              <a:rPr lang="en-US" sz="1600" dirty="0" smtClean="0"/>
              <a:t>the two buildings that figured so </a:t>
            </a:r>
            <a:r>
              <a:rPr lang="en-US" sz="1600" dirty="0" smtClean="0"/>
              <a:t>prominently </a:t>
            </a:r>
            <a:r>
              <a:rPr lang="en-US" sz="1600" dirty="0" smtClean="0"/>
              <a:t>in the Civil Rights struggle still </a:t>
            </a:r>
            <a:r>
              <a:rPr lang="en-US" sz="1600" dirty="0" smtClean="0"/>
              <a:t>stand </a:t>
            </a:r>
            <a:r>
              <a:rPr lang="en-US" sz="1600" dirty="0" smtClean="0"/>
              <a:t>within easy sight of each other.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7" name="Picture Placeholder 6" descr="ctour_church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6929" b="1692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All the pictures  of Alabama Capitol</a:t>
            </a:r>
            <a:endParaRPr lang="en-US" dirty="0"/>
          </a:p>
        </p:txBody>
      </p:sp>
      <p:pic>
        <p:nvPicPr>
          <p:cNvPr id="4" name="Content Placeholder 3" descr="005875p_150p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5029200"/>
            <a:ext cx="2362200" cy="1828800"/>
          </a:xfrm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0" y="4048125"/>
            <a:ext cx="4222490" cy="2809875"/>
          </a:xfrm>
          <a:prstGeom prst="rect">
            <a:avLst/>
          </a:prstGeom>
        </p:spPr>
      </p:pic>
      <p:pic>
        <p:nvPicPr>
          <p:cNvPr id="6" name="Picture 5" descr="005875p_150p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77000" y="4969609"/>
            <a:ext cx="2667000" cy="1888391"/>
          </a:xfrm>
          <a:prstGeom prst="rect">
            <a:avLst/>
          </a:prstGeom>
        </p:spPr>
      </p:pic>
      <p:pic>
        <p:nvPicPr>
          <p:cNvPr id="7" name="Picture 6" descr="capl-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905000"/>
            <a:ext cx="9144000" cy="2133791"/>
          </a:xfrm>
          <a:prstGeom prst="rect">
            <a:avLst/>
          </a:prstGeom>
        </p:spPr>
      </p:pic>
      <p:pic>
        <p:nvPicPr>
          <p:cNvPr id="8" name="Picture 7" descr="capl-now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4038600"/>
            <a:ext cx="2286000" cy="1066800"/>
          </a:xfrm>
          <a:prstGeom prst="rect">
            <a:avLst/>
          </a:prstGeom>
        </p:spPr>
      </p:pic>
      <p:pic>
        <p:nvPicPr>
          <p:cNvPr id="9" name="Picture 8" descr="cahab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77000" y="4038600"/>
            <a:ext cx="2667000" cy="1057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344</TotalTime>
  <Words>97</Words>
  <Application>Microsoft Office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Alabama  capitol</vt:lpstr>
      <vt:lpstr>Why is Alabama Capitol a historical</vt:lpstr>
      <vt:lpstr>Slide 3</vt:lpstr>
      <vt:lpstr>Slide 4</vt:lpstr>
      <vt:lpstr>Slide 5</vt:lpstr>
      <vt:lpstr>All the pictures  of Alabama Capitol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Alabama Capital</dc:title>
  <dc:creator>kuenyk</dc:creator>
  <cp:lastModifiedBy>shill</cp:lastModifiedBy>
  <cp:revision>32</cp:revision>
  <dcterms:created xsi:type="dcterms:W3CDTF">2012-04-10T16:04:51Z</dcterms:created>
  <dcterms:modified xsi:type="dcterms:W3CDTF">2012-05-01T03:04:12Z</dcterms:modified>
</cp:coreProperties>
</file>